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3" r:id="rId3"/>
    <p:sldId id="256" r:id="rId4"/>
    <p:sldId id="257" r:id="rId5"/>
    <p:sldId id="258" r:id="rId6"/>
    <p:sldId id="259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430F6-50BD-470B-957F-40216370D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D8A78-49DF-4C2C-8E59-BA19CC3EC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F89E-5324-4481-9F9A-CFCA8F252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77BE-D068-47B4-8A39-4781EEF189C6}" type="datetimeFigureOut">
              <a:rPr lang="en-IN" smtClean="0"/>
              <a:t>10-02-2022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44EC1-FFDB-419F-B564-A9C09F31B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9F6DD-5CFF-46F5-B62C-AF0EA9E6C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2B25-D021-4BE5-B2B1-94224C388F4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000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9A179-D03F-4A2C-B822-4E7CA7F4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40DBB-8545-42F3-8A2E-393C0CF06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91E99-B4D3-480D-93F1-2E9A4ACD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77BE-D068-47B4-8A39-4781EEF189C6}" type="datetimeFigureOut">
              <a:rPr lang="en-IN" smtClean="0"/>
              <a:t>10-02-2022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1DFBC-4AD9-4C2C-AE0D-5F54ED18D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2A883-A927-4EC7-8C3E-2262BAB51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2B25-D021-4BE5-B2B1-94224C388F4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742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D443C7-7287-4D8A-95CA-F43298088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38B86-5418-418A-BA43-B1A757FB9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3CF04-C0F1-452B-8A7A-58375FB81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77BE-D068-47B4-8A39-4781EEF189C6}" type="datetimeFigureOut">
              <a:rPr lang="en-IN" smtClean="0"/>
              <a:t>10-02-2022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EFA64-BC87-496F-8C03-DB890708F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428BF-03EC-4E96-9DFA-711101FF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2B25-D021-4BE5-B2B1-94224C388F4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447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004AE-F3AF-47D2-8FF3-FE647A51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2051C-FC7D-4237-B516-CCD82E0B9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82FB6-72A7-408F-ACC9-BAA8D0C75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77BE-D068-47B4-8A39-4781EEF189C6}" type="datetimeFigureOut">
              <a:rPr lang="en-IN" smtClean="0"/>
              <a:t>10-02-2022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A594F-B0CB-45B9-8EFB-257AD852B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8A8E2-17F2-458D-8C4B-1757A67D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2B25-D021-4BE5-B2B1-94224C388F4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264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37767-0098-427C-AE47-9CC125DF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7CFFB-A48A-4C93-9502-A4DC53612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B7E55-9F69-4316-98D3-08E91B64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77BE-D068-47B4-8A39-4781EEF189C6}" type="datetimeFigureOut">
              <a:rPr lang="en-IN" smtClean="0"/>
              <a:t>10-02-2022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1951B-9433-407C-B4D8-8DF84553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AA516-1F7D-49FD-A862-AABC8DAA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2B25-D021-4BE5-B2B1-94224C388F4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430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A573-9B18-4145-84B2-05F12EB9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499EF-A57F-46CC-BFC0-BFBCBCA0C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1A1E2-5243-40B7-8D3C-DADAB2559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3B7DD-DE08-4532-8171-299BB8EBE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77BE-D068-47B4-8A39-4781EEF189C6}" type="datetimeFigureOut">
              <a:rPr lang="en-IN" smtClean="0"/>
              <a:t>10-02-2022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82EAF-471D-44ED-BB0A-74E9BED6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1312D-D5FC-46AC-9761-6A3B0367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2B25-D021-4BE5-B2B1-94224C388F4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710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9E34-3F15-4E9D-8B76-3E42DEB1C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BE1E4-AD60-4BE1-AD58-0D059A57B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75B0C-6B8F-46A8-91FE-DF3513CC6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E11669-B81E-41E4-A89B-176FED955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E4ED9-16D5-40F4-A11C-06CA7D347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FB0EBC-444B-402C-8FC5-1C9D6C05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77BE-D068-47B4-8A39-4781EEF189C6}" type="datetimeFigureOut">
              <a:rPr lang="en-IN" smtClean="0"/>
              <a:t>10-02-2022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A3551-A62A-4FCC-B079-BC9DE5F30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01070C-B24C-4E84-990D-41A2E125A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2B25-D021-4BE5-B2B1-94224C388F4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047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0DA0-BFF4-443B-9294-FE1D7C3B9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F316F6-D8CF-42FF-8C4A-0A8B8D4C7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77BE-D068-47B4-8A39-4781EEF189C6}" type="datetimeFigureOut">
              <a:rPr lang="en-IN" smtClean="0"/>
              <a:t>10-02-2022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3B30E-2CF2-4C77-8E94-B3AA675E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F4195D-0DCA-4997-86F9-1E5BB3F39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2B25-D021-4BE5-B2B1-94224C388F4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454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00107E-BC36-42A2-BD75-16BDCB74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77BE-D068-47B4-8A39-4781EEF189C6}" type="datetimeFigureOut">
              <a:rPr lang="en-IN" smtClean="0"/>
              <a:t>10-02-2022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0E4F3-A633-4C0E-9245-727C406E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520D0-E5F7-4526-9ECB-8B72CF1A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2B25-D021-4BE5-B2B1-94224C388F4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817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05B29-10C4-4E2A-8564-BA03F2ACE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B3CFE-CB7B-44C1-B514-69D846637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6C026-7DEE-44C1-BE98-3A0F13BE6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0B2D9-6499-429E-A997-08F9B4DB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77BE-D068-47B4-8A39-4781EEF189C6}" type="datetimeFigureOut">
              <a:rPr lang="en-IN" smtClean="0"/>
              <a:t>10-02-2022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0AC4B-98FD-4538-AF1B-852DFBB5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661A3-33EF-4F2E-970F-0907F0FE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2B25-D021-4BE5-B2B1-94224C388F4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68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41EE7-1C31-44DB-AEB6-2EEF63008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E763AA-3E2E-41D2-BB35-A9BEA1C4EA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931FE-5EAC-4F8E-A231-8FA5D186C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70A92-873C-4082-B63D-E5BD51F27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77BE-D068-47B4-8A39-4781EEF189C6}" type="datetimeFigureOut">
              <a:rPr lang="en-IN" smtClean="0"/>
              <a:t>10-02-2022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93A06-BEEC-450F-8FC7-586B6622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527F7-D1B6-4920-80BF-9908C0615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2B25-D021-4BE5-B2B1-94224C388F4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387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D5D48-E95C-4721-AC8C-6A5B3930C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5FE6F-546F-4BFE-83A3-9CA7C4FF1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A7306-CE66-4412-BE81-3FD4B218D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377BE-D068-47B4-8A39-4781EEF189C6}" type="datetimeFigureOut">
              <a:rPr lang="en-IN" smtClean="0"/>
              <a:t>10-02-2022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DBE0D-AAE4-41D6-8CD2-3BD6FA36C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D4B27-1F15-4918-B289-870EE1220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92B25-D021-4BE5-B2B1-94224C388F44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43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CE193D9-A838-4DF5-BF38-39BC791DC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7272" y="3615790"/>
            <a:ext cx="5957455" cy="36933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FINANACE DEPARTMENT</a:t>
            </a:r>
            <a:endParaRPr lang="en-IN" dirty="0">
              <a:latin typeface="Arial Black" panose="020B0A040201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50A7ACD-18AB-4893-8A0D-D43B51926EC5}"/>
              </a:ext>
            </a:extLst>
          </p:cNvPr>
          <p:cNvGrpSpPr/>
          <p:nvPr/>
        </p:nvGrpSpPr>
        <p:grpSpPr>
          <a:xfrm>
            <a:off x="4550584" y="1457501"/>
            <a:ext cx="3090830" cy="1716211"/>
            <a:chOff x="1896806" y="2901756"/>
            <a:chExt cx="3090830" cy="171621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B9CAAE-006F-4DB9-9D47-E6BB8FAD1242}"/>
                </a:ext>
              </a:extLst>
            </p:cNvPr>
            <p:cNvSpPr txBox="1"/>
            <p:nvPr/>
          </p:nvSpPr>
          <p:spPr>
            <a:xfrm>
              <a:off x="1896806" y="3971636"/>
              <a:ext cx="30908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pc="600" dirty="0">
                  <a:solidFill>
                    <a:srgbClr val="FFC000"/>
                  </a:solidFill>
                  <a:latin typeface="Century Gothic" panose="020B0502020202020204" pitchFamily="34" charset="0"/>
                </a:rPr>
                <a:t>Air</a:t>
              </a:r>
              <a:r>
                <a:rPr lang="en-US" b="1" i="1" spc="600" dirty="0">
                  <a:latin typeface="Century Gothic" panose="020B0502020202020204" pitchFamily="34" charset="0"/>
                </a:rPr>
                <a:t>Swift</a:t>
              </a:r>
            </a:p>
            <a:p>
              <a:pPr algn="ctr"/>
              <a:r>
                <a:rPr lang="en-US" spc="300" dirty="0">
                  <a:solidFill>
                    <a:srgbClr val="0070C0"/>
                  </a:solidFill>
                  <a:latin typeface="Blackadder ITC" panose="04020505051007020D02" pitchFamily="82" charset="0"/>
                </a:rPr>
                <a:t>Sky is not the limit</a:t>
              </a:r>
              <a:r>
                <a:rPr lang="en-US" sz="1800" spc="300" dirty="0">
                  <a:solidFill>
                    <a:srgbClr val="0070C0"/>
                  </a:solidFill>
                  <a:latin typeface="Blackadder ITC" panose="04020505051007020D02" pitchFamily="82" charset="0"/>
                </a:rPr>
                <a:t> </a:t>
              </a:r>
              <a:endParaRPr lang="en-IN" spc="300" dirty="0">
                <a:solidFill>
                  <a:srgbClr val="0070C0"/>
                </a:solidFill>
                <a:latin typeface="Blackadder ITC" panose="04020505051007020D02" pitchFamily="82" charset="0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93FC0CE-7484-4DE1-9831-EE0FE5324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67394" y="2901756"/>
              <a:ext cx="1610604" cy="1170459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1516779-1DE3-4F5F-A5AF-E67ADA8E0644}"/>
              </a:ext>
            </a:extLst>
          </p:cNvPr>
          <p:cNvSpPr txBox="1"/>
          <p:nvPr/>
        </p:nvSpPr>
        <p:spPr>
          <a:xfrm>
            <a:off x="3047999" y="398512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Team:-</a:t>
            </a:r>
            <a:r>
              <a:rPr lang="en-US" dirty="0">
                <a:solidFill>
                  <a:srgbClr val="FFC000"/>
                </a:solidFill>
                <a:latin typeface="Arial Black" panose="020B0A04020102020204" pitchFamily="34" charset="0"/>
              </a:rPr>
              <a:t> MERCURY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4268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A6B380-0376-40B9-AE20-BAEDE60D13FE}"/>
              </a:ext>
            </a:extLst>
          </p:cNvPr>
          <p:cNvSpPr txBox="1"/>
          <p:nvPr/>
        </p:nvSpPr>
        <p:spPr>
          <a:xfrm>
            <a:off x="914400" y="3087254"/>
            <a:ext cx="9679710" cy="1364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IN" sz="2400" dirty="0">
                <a:solidFill>
                  <a:srgbClr val="000000"/>
                </a:solidFill>
                <a:latin typeface="Franklin Gothic Medium Cond" panose="020B0606030402020204" pitchFamily="34" charset="0"/>
                <a:cs typeface="Times New Roman" panose="02020603050405020304" pitchFamily="18" charset="0"/>
              </a:rPr>
              <a:t>1. To achieve Break-Even within first year of operations.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solidFill>
                  <a:srgbClr val="000000"/>
                </a:solidFill>
                <a:latin typeface="Franklin Gothic Medium Cond" panose="020B0606030402020204" pitchFamily="34" charset="0"/>
                <a:cs typeface="Times New Roman" panose="02020603050405020304" pitchFamily="18" charset="0"/>
              </a:rPr>
              <a:t>2. Dividing the Budget for whole division for Financial Year 2021-2022 is Rs. 10 Crore</a:t>
            </a: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E27597-B19F-4F48-8424-F8AF741F4B01}"/>
              </a:ext>
            </a:extLst>
          </p:cNvPr>
          <p:cNvSpPr txBox="1"/>
          <p:nvPr/>
        </p:nvSpPr>
        <p:spPr>
          <a:xfrm>
            <a:off x="1431636" y="1616364"/>
            <a:ext cx="9328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MAIN OBJECTIVES</a:t>
            </a:r>
            <a:endParaRPr lang="en-IN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12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250AB81-ADB9-4A82-8C6C-6566EE964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158" y="957262"/>
            <a:ext cx="9225684" cy="55378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B5B47F5-B6EF-4062-9687-EE281D3A76E8}"/>
              </a:ext>
            </a:extLst>
          </p:cNvPr>
          <p:cNvSpPr txBox="1"/>
          <p:nvPr/>
        </p:nvSpPr>
        <p:spPr>
          <a:xfrm>
            <a:off x="1483158" y="253967"/>
            <a:ext cx="896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MONTHLY EXPENDITURES</a:t>
            </a:r>
            <a:endParaRPr lang="en-IN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4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1DF4A7-5FA5-4BD0-8D3A-ACD01BE52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303" y="1756063"/>
            <a:ext cx="9865394" cy="43029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058247-BD96-4973-B8CE-C9300643945D}"/>
              </a:ext>
            </a:extLst>
          </p:cNvPr>
          <p:cNvSpPr txBox="1"/>
          <p:nvPr/>
        </p:nvSpPr>
        <p:spPr>
          <a:xfrm>
            <a:off x="1643594" y="798946"/>
            <a:ext cx="8765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</a:rPr>
              <a:t>INVESTMENT AND BUDGET ALLOCATED</a:t>
            </a:r>
            <a:endParaRPr lang="en-IN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46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535E3A7-F0BD-4E59-9B52-B3856800A72C}"/>
              </a:ext>
            </a:extLst>
          </p:cNvPr>
          <p:cNvSpPr txBox="1"/>
          <p:nvPr/>
        </p:nvSpPr>
        <p:spPr>
          <a:xfrm>
            <a:off x="1597891" y="157018"/>
            <a:ext cx="894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</a:rPr>
              <a:t>OPERATION CALCULATION</a:t>
            </a:r>
            <a:endParaRPr lang="en-IN" sz="2800" dirty="0">
              <a:solidFill>
                <a:srgbClr val="7030A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2AB031-B9FD-450F-8C07-3D0B3B2A9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582" y="587874"/>
            <a:ext cx="9199418" cy="618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697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88B30E-683B-4743-83D3-D17BB7C50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091" y="824422"/>
            <a:ext cx="9439564" cy="584423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F83F64-C4E3-426B-A9D4-72D537CC9848}"/>
              </a:ext>
            </a:extLst>
          </p:cNvPr>
          <p:cNvSpPr txBox="1"/>
          <p:nvPr/>
        </p:nvSpPr>
        <p:spPr>
          <a:xfrm>
            <a:off x="1607127" y="138545"/>
            <a:ext cx="9125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PLANS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085182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3A1658A-1E04-4518-91A2-52FAD5FC5903}"/>
              </a:ext>
            </a:extLst>
          </p:cNvPr>
          <p:cNvSpPr txBox="1"/>
          <p:nvPr/>
        </p:nvSpPr>
        <p:spPr>
          <a:xfrm>
            <a:off x="858982" y="669257"/>
            <a:ext cx="10289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PROJECTION AND CONCLUSION</a:t>
            </a:r>
            <a:endParaRPr lang="en-IN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E1D5B4-32C6-426C-9302-0FD9964D4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65" y="2235200"/>
            <a:ext cx="11572138" cy="387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842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AB2B7-EC57-45C0-9D8F-98726D987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77844"/>
            <a:ext cx="8518238" cy="4344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400" dirty="0">
                <a:solidFill>
                  <a:srgbClr val="FFC000"/>
                </a:solidFill>
                <a:latin typeface="Arial Black" panose="020B0A04020102020204" pitchFamily="34" charset="0"/>
              </a:rPr>
              <a:t>THANK     YOU</a:t>
            </a:r>
            <a:endParaRPr lang="en-IN" sz="154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17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55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Blackadder ITC</vt:lpstr>
      <vt:lpstr>Calibri</vt:lpstr>
      <vt:lpstr>Calibri Light</vt:lpstr>
      <vt:lpstr>Century Gothic</vt:lpstr>
      <vt:lpstr>Franklin Gothic Medium Cond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Omkar Zanje</dc:creator>
  <cp:lastModifiedBy>Omkar Zanje</cp:lastModifiedBy>
  <cp:revision>7</cp:revision>
  <dcterms:created xsi:type="dcterms:W3CDTF">2022-02-10T09:49:02Z</dcterms:created>
  <dcterms:modified xsi:type="dcterms:W3CDTF">2022-02-10T16:11:28Z</dcterms:modified>
</cp:coreProperties>
</file>